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79" r:id="rId4"/>
    <p:sldId id="344" r:id="rId5"/>
    <p:sldId id="345" r:id="rId6"/>
    <p:sldId id="346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47" r:id="rId36"/>
    <p:sldId id="376" r:id="rId37"/>
    <p:sldId id="277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FE85-98ED-4737-B282-8354014F307A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D07FA-2FF3-4393-9E9F-C1DDDBD9D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5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>
            <a:lvl1pPr>
              <a:defRPr sz="5400" b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HY태백B" panose="02030600000101010101" pitchFamily="18" charset="-127"/>
                <a:ea typeface="HY태백B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221088"/>
            <a:ext cx="6400800" cy="985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AutoShape 2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1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3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412776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1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5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3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8148705" y="6453336"/>
            <a:ext cx="995295" cy="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intBrush/>
                    </a14:imgEffect>
                    <a14:imgEffect>
                      <a14:colorTemperature colorTemp="5125"/>
                    </a14:imgEffect>
                    <a14:imgEffect>
                      <a14:saturation sat="239000"/>
                    </a14:imgEffect>
                    <a14:imgEffect>
                      <a14:brightnessContrast bright="86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49212" y="88106"/>
            <a:ext cx="171447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unity3d.com/questions/919940/applicationloadlevel-changes-lighting-for-some=rea.html" TargetMode="External"/><Relationship Id="rId2" Type="http://schemas.openxmlformats.org/officeDocument/2006/relationships/hyperlink" Target="http://wapiduck.tistory.com/5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간단한 게임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장애물 </a:t>
            </a:r>
            <a:r>
              <a:rPr lang="ko-KR" altLang="en-US" dirty="0" err="1" smtClean="0"/>
              <a:t>런</a:t>
            </a:r>
            <a:r>
              <a:rPr lang="ko-KR" altLang="en-US" dirty="0" smtClean="0"/>
              <a:t> 게</a:t>
            </a:r>
            <a:r>
              <a:rPr lang="ko-KR" altLang="en-US" dirty="0"/>
              <a:t>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3179" y="4797152"/>
            <a:ext cx="257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5.3.1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버전에서 테스트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34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길</a:t>
            </a:r>
            <a:r>
              <a:rPr lang="en-US" altLang="ko-KR" dirty="0"/>
              <a:t>(</a:t>
            </a:r>
            <a:r>
              <a:rPr lang="ko-KR" altLang="en-US" dirty="0"/>
              <a:t>바닥</a:t>
            </a:r>
            <a:r>
              <a:rPr lang="en-US" altLang="ko-KR" dirty="0"/>
              <a:t>) </a:t>
            </a:r>
            <a:r>
              <a:rPr lang="ko-KR" altLang="en-US" dirty="0"/>
              <a:t>만들기</a:t>
            </a:r>
            <a:r>
              <a:rPr lang="en-US" altLang="ko-KR" sz="2400" dirty="0" smtClean="0"/>
              <a:t>(2/2)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Floor4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59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Project – Assets – Standard Assets – Prototyping – Prefabs – FloorPrototype04x01x04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Floor4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110" y="2564904"/>
            <a:ext cx="2749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Floor4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0, 0, 54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492896"/>
            <a:ext cx="1816067" cy="1424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361734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989577"/>
            <a:ext cx="750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Project – Assets – Standard Assets – Prototyping – Prefabs – CubePrototype04x01x04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110" y="4437112"/>
            <a:ext cx="2926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0, 0, 36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5, 1, 5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59" y="4405267"/>
            <a:ext cx="3781425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배경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Wall1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414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Standard Assets – Prototyping – Prefabs – PillaPrototype02x08x02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110" y="2564904"/>
            <a:ext cx="2683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.3. Wall1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32, -10, 36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1, 6, 30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617347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Wall2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110" y="3989577"/>
            <a:ext cx="5989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Wall1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Duplicate –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: Wall2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Wall2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4437112"/>
            <a:ext cx="2683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Wall2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-32, -10, 36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1, 6, 30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45" y="2527816"/>
            <a:ext cx="1960899" cy="1909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94" y="4665194"/>
            <a:ext cx="3305250" cy="145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4923" y="5907469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분위기 연출을 위한 물체 배치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506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장식품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Pillar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921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Standard Assets – Prototyping – Prefabs – JoinInnerPrototype01x06x01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Pillar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110" y="2564904"/>
            <a:ext cx="2631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.3. Pillar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-15, 100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0, 315, 0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20, 10, 20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041957"/>
            <a:ext cx="1996032" cy="19581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4338464" cy="1864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60" y="5661248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분위기 연출을 위한 물체 배치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0853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장애물 배치하기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Block1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∽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Block5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110" y="2117369"/>
            <a:ext cx="7517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Standard Assets – Prototyping – Prefabs – BlockPrototype04x04x04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Duplicate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Block1, Block2, Block3, Block4, Block5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2171700" cy="315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13171"/>
            <a:ext cx="2200275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 배치하기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Block1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2769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Block1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0, 0, 8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0.5, 0.5, 0.5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5975" y="1745139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Block2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9992" y="2042845"/>
            <a:ext cx="2868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Block2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12, 0, 24.5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0.5, 0.5, 0.75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131294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Block3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429000"/>
            <a:ext cx="2769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Block3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12, 0, 33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5975" y="3131294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Block4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92" y="3429000"/>
            <a:ext cx="2868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Block4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-11, 0, 32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0.5, 0.5, 0.5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4499446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Block5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537" y="4797152"/>
            <a:ext cx="2769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Block5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-13.5, 0, 38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0.5, 0.5, 0.5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957373"/>
            <a:ext cx="2376264" cy="2273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125622" y="1498314"/>
            <a:ext cx="1878038" cy="2861553"/>
            <a:chOff x="3774082" y="1575559"/>
            <a:chExt cx="1595836" cy="2574497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t="2084" r="50833" b="54464"/>
            <a:stretch/>
          </p:blipFill>
          <p:spPr bwMode="auto">
            <a:xfrm>
              <a:off x="3774082" y="1575559"/>
              <a:ext cx="1595836" cy="25744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774082" y="3284984"/>
              <a:ext cx="159583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텍스처 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745139"/>
            <a:ext cx="21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Asset Store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537" y="2042845"/>
            <a:ext cx="232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Window – Asset Store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11214"/>
            <a:ext cx="28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Yughues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 Materials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37" y="2708920"/>
            <a:ext cx="278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Yughues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입력하여 검색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877877" y="2835052"/>
            <a:ext cx="3266123" cy="2734748"/>
            <a:chOff x="5652120" y="2854492"/>
            <a:chExt cx="3266123" cy="2734748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854492"/>
              <a:ext cx="3266123" cy="27347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652120" y="3986402"/>
              <a:ext cx="1633061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81" y="2520326"/>
            <a:ext cx="4124992" cy="377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51520" y="3116288"/>
            <a:ext cx="354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Yughues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 Metal Materials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537" y="3413994"/>
            <a:ext cx="21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Download – Import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0898" y="33197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96165" y="25203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36356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7168" y="47251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37432" y="3861048"/>
            <a:ext cx="3538945" cy="1826146"/>
            <a:chOff x="2237432" y="3861048"/>
            <a:chExt cx="3538945" cy="1826146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432" y="3861048"/>
              <a:ext cx="3538945" cy="18261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237432" y="4774121"/>
              <a:ext cx="750392" cy="3110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033471" y="4202426"/>
            <a:ext cx="1970189" cy="2067084"/>
            <a:chOff x="4056340" y="4170228"/>
            <a:chExt cx="1970189" cy="2067084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340" y="4170228"/>
              <a:ext cx="1970189" cy="206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561450" y="6021288"/>
              <a:ext cx="4235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958681" y="59338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텍스처 입히기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Floor1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Floor4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848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Metal textures pack – pattern 13 – diffuse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Floor1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∽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Floor4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492896"/>
            <a:ext cx="349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Wall1, Wall2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2790602"/>
            <a:ext cx="8141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– Assets – Metal textures pack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09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diffuse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Wall1, Wall2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3212976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Block1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∽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Block5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3510682"/>
            <a:ext cx="8458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– Assets – Metal textures pack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02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diffuse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Block1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Block5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392338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537" y="4221088"/>
            <a:ext cx="7835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– Assets – Metal textures pack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10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diffuse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4643462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Pillar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입히기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537" y="4941168"/>
            <a:ext cx="7835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– Assets – Metal textures pack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14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diffuse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BigBlock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1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라이트</a:t>
            </a:r>
            <a:r>
              <a:rPr lang="ko-KR" altLang="en-US" dirty="0" smtClean="0"/>
              <a:t> 추가하기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47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Directional Light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약하게 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3208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Directional Light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Light – Intensity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68356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Spotlight1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∽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Spotlight3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3055797"/>
            <a:ext cx="45480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Create – Light - Spotlight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Duplicate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Spotlight1, Spotlight2, Spotlight3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3940882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Spotlight1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537" y="4238588"/>
            <a:ext cx="30753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Spotlight1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0, 10, 0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537" y="5103032"/>
            <a:ext cx="2675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Spotlight1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Range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Spot Angle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Intensity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6151" y="2313783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Spotlight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0168" y="2611489"/>
            <a:ext cx="3174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Spotlight2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0, 11, 24.6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0168" y="3475933"/>
            <a:ext cx="26757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Spotlight2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Range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Spot Angle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66151" y="4336498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Spotlight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0168" y="4634204"/>
            <a:ext cx="30753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Spotlight3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0, 7.5, 54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10168" y="5498648"/>
            <a:ext cx="26757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Spotlight3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Range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Spot Angle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28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라이트</a:t>
            </a:r>
            <a:r>
              <a:rPr lang="ko-KR" altLang="en-US" dirty="0"/>
              <a:t> 추가하기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72351"/>
            <a:ext cx="430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Point light1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∽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light2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44581"/>
            <a:ext cx="3810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6.1. Hierarchy – Create – Light – Point Light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6.2.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Duplicate 1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6.3.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light1, Point light2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1293" y="1772816"/>
            <a:ext cx="42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Point light1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5310" y="2070522"/>
            <a:ext cx="3177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7.1. Point light1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-19.2, 6, 32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310" y="2934966"/>
            <a:ext cx="2777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.2. Point light1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Range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Intensity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84" y="3449983"/>
            <a:ext cx="42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Point light2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201" y="3747689"/>
            <a:ext cx="3276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8.1. Point light2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13, 3.5, 39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201" y="4612133"/>
            <a:ext cx="2876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8.2. Point light2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Range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Intensity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56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낙하 판정 영역 만들기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08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5548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– Cube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537" y="2258869"/>
            <a:ext cx="29124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-33,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1000, 1, 1000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275310"/>
            <a:ext cx="303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Mesh Renderer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37" y="3573016"/>
            <a:ext cx="626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Mesh Renderer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태엽 아이콘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Remove Component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07471" y="2475644"/>
            <a:ext cx="2705100" cy="1310646"/>
            <a:chOff x="827584" y="4455774"/>
            <a:chExt cx="2705100" cy="1310646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509120"/>
              <a:ext cx="2705100" cy="1257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타원 7"/>
            <p:cNvSpPr/>
            <p:nvPr/>
          </p:nvSpPr>
          <p:spPr>
            <a:xfrm>
              <a:off x="3269918" y="4455774"/>
              <a:ext cx="262766" cy="2627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777047" y="3970524"/>
            <a:ext cx="2144330" cy="1796640"/>
            <a:chOff x="5292080" y="4259150"/>
            <a:chExt cx="2144330" cy="179664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24" t="40439" r="388" b="41140"/>
            <a:stretch/>
          </p:blipFill>
          <p:spPr bwMode="auto">
            <a:xfrm>
              <a:off x="5292080" y="4259150"/>
              <a:ext cx="2144330" cy="17966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292080" y="4496487"/>
              <a:ext cx="2144330" cy="300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1520" y="4283422"/>
            <a:ext cx="332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영역으로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537" y="4581128"/>
            <a:ext cx="386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Box Collider – Is Trigger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1848" y="5229200"/>
            <a:ext cx="2705100" cy="781050"/>
            <a:chOff x="731848" y="5229200"/>
            <a:chExt cx="2705100" cy="781050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48" y="5229200"/>
              <a:ext cx="2705100" cy="7810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898179" y="5553114"/>
              <a:ext cx="305108" cy="3051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7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712999"/>
            <a:ext cx="3960440" cy="2292065"/>
            <a:chOff x="251520" y="1556792"/>
            <a:chExt cx="3960440" cy="22920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556792"/>
              <a:ext cx="3960440" cy="229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" t="40360" r="77273" b="6864"/>
            <a:stretch/>
          </p:blipFill>
          <p:spPr bwMode="auto">
            <a:xfrm>
              <a:off x="1130542" y="2127330"/>
              <a:ext cx="2865394" cy="158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1" y="2932071"/>
            <a:ext cx="5444519" cy="31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sz="2400" dirty="0" smtClean="0"/>
              <a:t>(RUN)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2834283" y="1976648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21444" y="2084529"/>
            <a:ext cx="161059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1938548"/>
            <a:ext cx="9717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New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2361071"/>
            <a:ext cx="2232248" cy="2625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유니티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실행 후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선</a:t>
            </a:r>
            <a:r>
              <a:rPr lang="ko-KR" altLang="en-US" sz="1400" dirty="0">
                <a:solidFill>
                  <a:schemeClr val="tx1"/>
                </a:solidFill>
              </a:rPr>
              <a:t>택</a:t>
            </a:r>
          </a:p>
        </p:txBody>
      </p:sp>
      <p:sp>
        <p:nvSpPr>
          <p:cNvPr id="11" name="타원 10"/>
          <p:cNvSpPr/>
          <p:nvPr/>
        </p:nvSpPr>
        <p:spPr>
          <a:xfrm>
            <a:off x="2292651" y="417640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15855" y="5000706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64684" y="4214585"/>
            <a:ext cx="357862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4710" y="4060696"/>
            <a:ext cx="27711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 이름 입력하기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0070C0"/>
                </a:solidFill>
              </a:rPr>
              <a:t>→ </a:t>
            </a:r>
            <a:r>
              <a:rPr lang="en-US" altLang="ko-KR" sz="1400" dirty="0" smtClean="0">
                <a:solidFill>
                  <a:srgbClr val="0070C0"/>
                </a:solidFill>
              </a:rPr>
              <a:t>RUN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86171" y="3268876"/>
            <a:ext cx="2779737" cy="5855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프로젝트 이름은 영문자로 설정하길 추천합니다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710" y="4737611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저장 경로 지정하기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임의의 폴더</a:t>
            </a:r>
            <a:r>
              <a:rPr lang="en-US" altLang="ko-KR" sz="1400" dirty="0" smtClean="0"/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4710" y="5343598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Create project </a:t>
            </a:r>
            <a:r>
              <a:rPr lang="ko-KR" altLang="en-US" sz="1400" dirty="0" smtClean="0"/>
              <a:t>클릭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86467" y="4552563"/>
            <a:ext cx="3056840" cy="348716"/>
            <a:chOff x="3179311" y="4536445"/>
            <a:chExt cx="2763998" cy="384720"/>
          </a:xfrm>
        </p:grpSpPr>
        <p:sp>
          <p:nvSpPr>
            <p:cNvPr id="15" name="타원 14"/>
            <p:cNvSpPr/>
            <p:nvPr/>
          </p:nvSpPr>
          <p:spPr>
            <a:xfrm>
              <a:off x="3179311" y="453644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3221292" y="4572449"/>
              <a:ext cx="191418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5164056" y="4921165"/>
              <a:ext cx="7792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164056" y="4583916"/>
              <a:ext cx="0" cy="33724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화살표 연결선 33"/>
          <p:cNvCxnSpPr/>
          <p:nvPr/>
        </p:nvCxnSpPr>
        <p:spPr>
          <a:xfrm flipH="1">
            <a:off x="3869891" y="5497486"/>
            <a:ext cx="207341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851920" y="5036710"/>
            <a:ext cx="35943" cy="4607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3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낙하 판정 영역 만들기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763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Add Component – New Script – Name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Java Script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0892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70" y="3356992"/>
            <a:ext cx="4842866" cy="26886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5537" y="3006477"/>
            <a:ext cx="3118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Project – Assets – Out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75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 지점 만들기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영역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537" y="2042845"/>
            <a:ext cx="5611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– Cube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258869"/>
            <a:ext cx="2975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0, 4, 54.5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4., 2, 3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275310"/>
            <a:ext cx="303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Mesh Renderer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573016"/>
            <a:ext cx="626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Mesh Renderer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태엽 아이콘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Remove Component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4283422"/>
            <a:ext cx="340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영역으로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4581128"/>
            <a:ext cx="386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Box Collider – Is Trigger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지점 만들기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8133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 Inspector – Add Component – New Script – 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Java Script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0892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37" y="3006477"/>
            <a:ext cx="355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Project –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GoalArea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27252"/>
            <a:ext cx="4298041" cy="3366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타이머</a:t>
            </a:r>
            <a:r>
              <a:rPr lang="en-US" altLang="ko-KR" dirty="0"/>
              <a:t> </a:t>
            </a:r>
            <a:r>
              <a:rPr lang="ko-KR" altLang="en-US" dirty="0" smtClean="0"/>
              <a:t>텍스트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1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4833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222"/>
            <a:ext cx="313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780928"/>
            <a:ext cx="60751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Anchor Presets(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조준선 그림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left, top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643413" y="1519430"/>
            <a:ext cx="1889770" cy="2106628"/>
            <a:chOff x="6570662" y="2214989"/>
            <a:chExt cx="2324539" cy="3709578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1" t="7255" b="50000"/>
            <a:stretch/>
          </p:blipFill>
          <p:spPr bwMode="auto">
            <a:xfrm>
              <a:off x="6570662" y="2214989"/>
              <a:ext cx="2324539" cy="3709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7236296" y="4293096"/>
              <a:ext cx="452128" cy="446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1520" y="3626058"/>
            <a:ext cx="313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글씨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537" y="3923764"/>
            <a:ext cx="3743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Text(Script) – Text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: 0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Text(Script)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Size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Inspectpr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Text(Script) – Color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643413" y="3742466"/>
            <a:ext cx="1889770" cy="2512579"/>
            <a:chOff x="3257550" y="1794799"/>
            <a:chExt cx="2628900" cy="3324225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50" y="1794799"/>
              <a:ext cx="2628900" cy="33242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3390456" y="2114471"/>
              <a:ext cx="605480" cy="162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57550" y="3019792"/>
              <a:ext cx="2628900" cy="209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57550" y="4554523"/>
              <a:ext cx="2628900" cy="209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1520" y="5003232"/>
            <a:ext cx="236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확인하기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537" y="5300938"/>
            <a:ext cx="2941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4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타이머 텍스트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787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Add Component – New Script – Name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Java Script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0892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3006477"/>
            <a:ext cx="3272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Project – Assets – Timer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06477"/>
            <a:ext cx="3960440" cy="3143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 텍스트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2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4953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222"/>
            <a:ext cx="337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780928"/>
            <a:ext cx="7557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Anchor Presets(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조준선 그림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middle,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200,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50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3626058"/>
            <a:ext cx="337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글씨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923764"/>
            <a:ext cx="41099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Text(Script) – Text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Result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Text(Script)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Size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Inspector – Text(Script) – Alignment :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Inspectpr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Text(Script) – Color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5271789"/>
            <a:ext cx="25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5569495"/>
            <a:ext cx="3124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0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도달 시간 텍스트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76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532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222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780928"/>
            <a:ext cx="7557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Anchor Presets(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조준선 그림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middle,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-30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200,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40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3626058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글씨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923764"/>
            <a:ext cx="4233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Text(Script) – Text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0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Text(Script)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Size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Inspector – Text(Script) – Alignment :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Inspectpr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Text(Script) – Color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5271789"/>
            <a:ext cx="299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5569495"/>
            <a:ext cx="3494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31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최고 기록 텍스트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57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5283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222"/>
            <a:ext cx="35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780928"/>
            <a:ext cx="7557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Anchor Presets(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조준선 그림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middle,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200,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40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3626058"/>
            <a:ext cx="35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글씨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923764"/>
            <a:ext cx="4233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Text(Script) – Text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0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Text(Script)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Size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Inspector – Text(Script) – Alignment :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Inspectpr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Text(Script) – Color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5271789"/>
            <a:ext cx="280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5569495"/>
            <a:ext cx="3345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30" y="4869160"/>
            <a:ext cx="3664290" cy="1367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재시작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5310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Button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222"/>
            <a:ext cx="35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780928"/>
            <a:ext cx="7557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Anchor Presets(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조준선 그림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middle, center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-80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160,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30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3626058"/>
            <a:ext cx="35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글씨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37" y="3923764"/>
            <a:ext cx="41419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Text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Text(Script) – Text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Retry?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Text(Script)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Size :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3.4. Inspector – Text(Script) – Alignment : Center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4983757"/>
            <a:ext cx="26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537" y="5281463"/>
            <a:ext cx="325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68" y="4813767"/>
            <a:ext cx="3836881" cy="142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3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화면을 보이지 않게 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Empty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오브젝트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497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Create Empty -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2483222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부모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자식 관계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37" y="2780928"/>
            <a:ext cx="805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Result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TimeText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아래로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ResultTitle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3419326"/>
            <a:ext cx="316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Result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보이지 않게 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537" y="3717032"/>
            <a:ext cx="399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Result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Tag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위의 체크박스 체크를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해제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88024" y="3390673"/>
            <a:ext cx="1846511" cy="2581975"/>
            <a:chOff x="3157538" y="1233488"/>
            <a:chExt cx="2828925" cy="4391025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538" y="1233488"/>
              <a:ext cx="2828925" cy="4391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 flipV="1">
              <a:off x="3491880" y="4653136"/>
              <a:ext cx="21844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794918" y="3390673"/>
            <a:ext cx="1851582" cy="2588930"/>
            <a:chOff x="3176588" y="1271588"/>
            <a:chExt cx="2790825" cy="4314825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588" y="1271588"/>
              <a:ext cx="2790825" cy="4314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V="1">
              <a:off x="3624791" y="4744894"/>
              <a:ext cx="435518" cy="430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/>
          <p:cNvCxnSpPr/>
          <p:nvPr/>
        </p:nvCxnSpPr>
        <p:spPr>
          <a:xfrm>
            <a:off x="4788024" y="5420129"/>
            <a:ext cx="1846511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794918" y="5401467"/>
            <a:ext cx="1851582" cy="12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64669" y="4408913"/>
            <a:ext cx="2676525" cy="552450"/>
            <a:chOff x="764669" y="4408913"/>
            <a:chExt cx="2676525" cy="552450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669" y="4408913"/>
              <a:ext cx="2676525" cy="552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타원 19"/>
            <p:cNvSpPr/>
            <p:nvPr/>
          </p:nvSpPr>
          <p:spPr>
            <a:xfrm>
              <a:off x="996953" y="4527782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9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81094" b="71484"/>
          <a:stretch/>
        </p:blipFill>
        <p:spPr bwMode="auto">
          <a:xfrm>
            <a:off x="323527" y="1556792"/>
            <a:ext cx="2434505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1534"/>
            <a:ext cx="5953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씬</a:t>
            </a:r>
            <a:r>
              <a:rPr lang="en-US" altLang="ko-KR" sz="2400" dirty="0" smtClean="0"/>
              <a:t>(Main)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51520" y="1556792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527" y="2305050"/>
            <a:ext cx="242919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1"/>
          </p:cNvCxnSpPr>
          <p:nvPr/>
        </p:nvCxnSpPr>
        <p:spPr>
          <a:xfrm flipH="1" flipV="1">
            <a:off x="732828" y="1664673"/>
            <a:ext cx="2543028" cy="79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5856" y="1518692"/>
            <a:ext cx="8819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File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>
            <a:off x="2758032" y="2440794"/>
            <a:ext cx="51782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5856" y="2286905"/>
            <a:ext cx="160056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Save Scenes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157829" y="3810347"/>
            <a:ext cx="33664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573459" y="3162275"/>
            <a:ext cx="0" cy="6480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2724" y="2821585"/>
            <a:ext cx="23214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  <a:r>
              <a:rPr lang="ko-KR" altLang="en-US" sz="1400" dirty="0"/>
              <a:t>경로 </a:t>
            </a:r>
            <a:r>
              <a:rPr lang="ko-KR" altLang="en-US" sz="1400" dirty="0" smtClean="0"/>
              <a:t>지정하기 </a:t>
            </a:r>
            <a:r>
              <a:rPr lang="en-US" altLang="ko-KR" sz="1400" dirty="0" smtClean="0">
                <a:solidFill>
                  <a:srgbClr val="0070C0"/>
                </a:solidFill>
              </a:rPr>
              <a:t>Assets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758033" y="4141868"/>
            <a:ext cx="447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55346" y="3975995"/>
            <a:ext cx="17281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이름 입력 </a:t>
            </a:r>
            <a:r>
              <a:rPr lang="en-US" altLang="ko-KR" sz="1400" dirty="0" smtClean="0">
                <a:solidFill>
                  <a:srgbClr val="0070C0"/>
                </a:solidFill>
              </a:rPr>
              <a:t>Main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36096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472161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09317" y="410145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39952" y="377951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472161" y="5517232"/>
            <a:ext cx="192191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7939" y="5353122"/>
            <a:ext cx="9653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저장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8064" y="1437794"/>
            <a:ext cx="396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이번 예제에서는 필요한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하나뿐이라서 </a:t>
            </a:r>
            <a:r>
              <a:rPr lang="en-US" altLang="ko-KR" sz="1000" dirty="0" smtClean="0"/>
              <a:t>Main</a:t>
            </a:r>
            <a:r>
              <a:rPr lang="ko-KR" altLang="en-US" sz="1000" dirty="0" smtClean="0"/>
              <a:t>이라는 이름으로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6071" y="6032321"/>
            <a:ext cx="632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저장하면 </a:t>
            </a:r>
            <a:r>
              <a:rPr lang="en-US" altLang="ko-KR" sz="1000" dirty="0" smtClean="0"/>
              <a:t>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Assets 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추가된다</a:t>
            </a:r>
            <a:r>
              <a:rPr lang="en-US" altLang="ko-KR" sz="1000" dirty="0" smtClean="0"/>
              <a:t>. 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유니티</a:t>
            </a:r>
            <a:r>
              <a:rPr lang="ko-KR" altLang="en-US" sz="1000" dirty="0" smtClean="0"/>
              <a:t> 로고 </a:t>
            </a:r>
            <a:r>
              <a:rPr lang="ko-KR" altLang="en-US" sz="1000" dirty="0" err="1" smtClean="0"/>
              <a:t>아이코은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나타낸다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12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 화면 스크립트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8232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Canvas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New Script – 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GameResult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Java Script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0892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3006477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Project –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GameResult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1" y="3501008"/>
            <a:ext cx="4159547" cy="2433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4032448" cy="2456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589661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Canvas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Canvas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Result -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ResultTimeText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Inspector – Game Result(Script) - Result Time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드래그 앤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Result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BestTimeText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Inspector – Game Result(Script) -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드래그 앤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Inspector – Game Result(Script) -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47664" y="3933056"/>
            <a:ext cx="5657850" cy="1971675"/>
            <a:chOff x="1547664" y="3933056"/>
            <a:chExt cx="5657850" cy="1971675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933056"/>
              <a:ext cx="5657850" cy="1971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>
              <a:off x="2771800" y="4653136"/>
              <a:ext cx="3528392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4797152"/>
              <a:ext cx="3528392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2235700" y="4327780"/>
              <a:ext cx="3960440" cy="15121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7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버큰</a:t>
            </a:r>
            <a:r>
              <a:rPr lang="ko-KR" altLang="en-US" dirty="0" smtClean="0"/>
              <a:t> 클릭 이벤트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이벤트와 스크립트 연결하기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76808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Canvas – Result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Button(Script) – On Click() - + -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Hierarchy – Canvas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Button(Script) – On Click()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None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드래그 앤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5537" y="3927448"/>
            <a:ext cx="4248160" cy="2039420"/>
            <a:chOff x="5498571" y="2891748"/>
            <a:chExt cx="3344517" cy="1605607"/>
          </a:xfrm>
        </p:grpSpPr>
        <p:grpSp>
          <p:nvGrpSpPr>
            <p:cNvPr id="7" name="그룹 6"/>
            <p:cNvGrpSpPr/>
            <p:nvPr/>
          </p:nvGrpSpPr>
          <p:grpSpPr>
            <a:xfrm>
              <a:off x="5498571" y="2891748"/>
              <a:ext cx="3337971" cy="1008112"/>
              <a:chOff x="2627784" y="3933056"/>
              <a:chExt cx="5676900" cy="1714500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7784" y="3933056"/>
                <a:ext cx="5676900" cy="17145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6" name="직선 화살표 연결선 5"/>
              <p:cNvCxnSpPr/>
              <p:nvPr/>
            </p:nvCxnSpPr>
            <p:spPr>
              <a:xfrm>
                <a:off x="3131840" y="4077072"/>
                <a:ext cx="2808312" cy="12241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046" y="4005064"/>
              <a:ext cx="1590042" cy="492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251520" y="288313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실행할 처리 선택하기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537" y="3180844"/>
            <a:ext cx="7018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Canvas – Result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RetryButton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Button(Script) – On Click() – No Function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GameResult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OnRetry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580073" y="3788712"/>
            <a:ext cx="3130079" cy="2394878"/>
            <a:chOff x="4572000" y="2870924"/>
            <a:chExt cx="4282207" cy="3276392"/>
          </a:xfrm>
        </p:grpSpPr>
        <p:pic>
          <p:nvPicPr>
            <p:cNvPr id="2560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4" t="43361" b="23047"/>
            <a:stretch/>
          </p:blipFill>
          <p:spPr bwMode="auto">
            <a:xfrm>
              <a:off x="4572000" y="2870924"/>
              <a:ext cx="3981450" cy="32763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6848263" y="4293096"/>
              <a:ext cx="1677194" cy="156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48263" y="5805264"/>
              <a:ext cx="1679917" cy="259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72000" y="4549892"/>
              <a:ext cx="2276263" cy="259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36492" y="4116540"/>
              <a:ext cx="317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36492" y="5673821"/>
              <a:ext cx="317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43410" y="4104590"/>
              <a:ext cx="317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0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938582" y="2889658"/>
            <a:ext cx="2942828" cy="2285388"/>
            <a:chOff x="5938582" y="2889658"/>
            <a:chExt cx="2942828" cy="2285388"/>
          </a:xfrm>
        </p:grpSpPr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8582" y="2889658"/>
              <a:ext cx="2942828" cy="2285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6003660" y="3638451"/>
              <a:ext cx="2877750" cy="721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125622" y="1498314"/>
            <a:ext cx="1878038" cy="2861553"/>
            <a:chOff x="3774082" y="1575559"/>
            <a:chExt cx="1595836" cy="257449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9" t="2084" r="50833" b="54464"/>
            <a:stretch/>
          </p:blipFill>
          <p:spPr bwMode="auto">
            <a:xfrm>
              <a:off x="3774082" y="1575559"/>
              <a:ext cx="1595836" cy="25744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774082" y="3284984"/>
              <a:ext cx="159583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1520" y="1745139"/>
            <a:ext cx="21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Asset Store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열기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37" y="2042845"/>
            <a:ext cx="2324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Window – Asset Store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411214"/>
            <a:ext cx="213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Free music pack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537" y="2708920"/>
            <a:ext cx="304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music pack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입력하여 검색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3116288"/>
            <a:ext cx="213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Free music pack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537" y="3413994"/>
            <a:ext cx="211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Download – Import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0898" y="33197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6165" y="25203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5550" y="38144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7168" y="47251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81" y="59898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81" y="2551757"/>
            <a:ext cx="36099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223343" y="3835062"/>
            <a:ext cx="3140745" cy="1835610"/>
            <a:chOff x="2223343" y="3835062"/>
            <a:chExt cx="3140745" cy="1835610"/>
          </a:xfrm>
        </p:grpSpPr>
        <p:pic>
          <p:nvPicPr>
            <p:cNvPr id="266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343" y="3835062"/>
              <a:ext cx="3140745" cy="1835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2293097" y="4937803"/>
              <a:ext cx="936104" cy="39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624" name="그룹 26623"/>
          <p:cNvGrpSpPr/>
          <p:nvPr/>
        </p:nvGrpSpPr>
        <p:grpSpPr>
          <a:xfrm>
            <a:off x="3875058" y="4062079"/>
            <a:ext cx="2136051" cy="2241103"/>
            <a:chOff x="3875058" y="4062079"/>
            <a:chExt cx="2136051" cy="2241103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058" y="4062079"/>
              <a:ext cx="2136051" cy="224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5518868" y="6081192"/>
              <a:ext cx="419714" cy="1846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6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 Source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8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Audio Source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37" y="2042845"/>
            <a:ext cx="486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Pillar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Audio – Audio Source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699246"/>
            <a:ext cx="28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Audio Source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537" y="2996952"/>
            <a:ext cx="5890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Pillar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Audio Source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AudioClip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불러오기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Loop 16 - 145 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363535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 재생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537" y="3933056"/>
            <a:ext cx="373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Pillar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Inspector – Audio Source – Loop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259218" y="2883912"/>
            <a:ext cx="2717642" cy="3219450"/>
            <a:chOff x="6228184" y="2846551"/>
            <a:chExt cx="2717642" cy="3219450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846551"/>
              <a:ext cx="2686050" cy="3219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8684216" y="2996952"/>
              <a:ext cx="261610" cy="2616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24327" y="4259983"/>
              <a:ext cx="288032" cy="2616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28184" y="5526563"/>
              <a:ext cx="268605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520" y="4571454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3D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사운드로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537" y="4869160"/>
            <a:ext cx="373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Hierarchy – Pillar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Audio Source – Loop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9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 r="47619" b="26340"/>
          <a:stretch/>
        </p:blipFill>
        <p:spPr bwMode="auto">
          <a:xfrm>
            <a:off x="2843808" y="1628800"/>
            <a:ext cx="3528392" cy="3424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5928374"/>
            <a:ext cx="7653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Project – Assets – Standard Assets – </a:t>
            </a:r>
            <a:r>
              <a:rPr lang="en-US" altLang="ko-KR" sz="1000" dirty="0" err="1" smtClean="0"/>
              <a:t>CrossPlatformInput</a:t>
            </a:r>
            <a:r>
              <a:rPr lang="en-US" altLang="ko-KR" sz="1000" dirty="0" smtClean="0"/>
              <a:t> – Prefabs – </a:t>
            </a:r>
            <a:r>
              <a:rPr lang="en-US" altLang="ko-KR" sz="1000" dirty="0" err="1" smtClean="0"/>
              <a:t>MobileSingleStickController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Hierarchy</a:t>
            </a:r>
            <a:r>
              <a:rPr lang="ko-KR" altLang="en-US" sz="1000" dirty="0" smtClean="0"/>
              <a:t>로 </a:t>
            </a:r>
            <a:r>
              <a:rPr lang="ko-KR" altLang="en-US" sz="1000" dirty="0" smtClean="0">
                <a:solidFill>
                  <a:srgbClr val="0070C0"/>
                </a:solidFill>
              </a:rPr>
              <a:t>드래그 앤 </a:t>
            </a:r>
            <a:r>
              <a:rPr lang="ko-KR" altLang="en-US" sz="1000" dirty="0" err="1" smtClean="0">
                <a:solidFill>
                  <a:srgbClr val="0070C0"/>
                </a:solidFill>
              </a:rPr>
              <a:t>드롭</a:t>
            </a:r>
            <a:r>
              <a:rPr lang="ko-KR" altLang="en-US" sz="1000" dirty="0" smtClean="0">
                <a:solidFill>
                  <a:srgbClr val="0070C0"/>
                </a:solidFill>
              </a:rPr>
              <a:t> 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en-US" altLang="ko-KR" sz="1000" dirty="0" smtClean="0"/>
              <a:t>File – Build </a:t>
            </a:r>
            <a:r>
              <a:rPr lang="en-US" altLang="ko-KR" sz="1000" dirty="0" err="1" smtClean="0"/>
              <a:t>Setings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37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</a:t>
            </a:r>
            <a:r>
              <a:rPr lang="en-US" altLang="ko-KR" dirty="0" smtClean="0"/>
              <a:t>(Retry)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39552" y="1585341"/>
            <a:ext cx="2016224" cy="4202217"/>
            <a:chOff x="539552" y="1585341"/>
            <a:chExt cx="2016224" cy="420221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6" t="1935" r="51278" b="43433"/>
            <a:stretch/>
          </p:blipFill>
          <p:spPr bwMode="auto">
            <a:xfrm>
              <a:off x="539552" y="1604392"/>
              <a:ext cx="2016224" cy="418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39552" y="1585341"/>
              <a:ext cx="441523" cy="195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9552" y="4914900"/>
              <a:ext cx="2016224" cy="179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9745" y="2852936"/>
            <a:ext cx="2475439" cy="2917482"/>
            <a:chOff x="6099745" y="2852936"/>
            <a:chExt cx="2475439" cy="291748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745" y="2852936"/>
              <a:ext cx="2475439" cy="291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130380" y="4273577"/>
              <a:ext cx="1349102" cy="24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34519" y="2870076"/>
            <a:ext cx="2475439" cy="2917482"/>
            <a:chOff x="3334519" y="2870076"/>
            <a:chExt cx="2475439" cy="291748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519" y="2870076"/>
              <a:ext cx="2475439" cy="291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3986411" y="4292627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0230" y="5991091"/>
            <a:ext cx="3515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Window – Lighting – </a:t>
            </a:r>
            <a:r>
              <a:rPr lang="en-US" altLang="ko-KR" sz="1000" dirty="0" err="1" smtClean="0"/>
              <a:t>Lightmaps</a:t>
            </a:r>
            <a:r>
              <a:rPr lang="en-US" altLang="ko-KR" sz="1000" dirty="0" smtClean="0"/>
              <a:t> – Auto </a:t>
            </a:r>
            <a:r>
              <a:rPr lang="ko-KR" altLang="en-US" sz="1000" dirty="0" smtClean="0">
                <a:solidFill>
                  <a:srgbClr val="0070C0"/>
                </a:solidFill>
              </a:rPr>
              <a:t>체크 해제 </a:t>
            </a:r>
            <a:r>
              <a:rPr lang="en-US" altLang="ko-KR" sz="1000" dirty="0" smtClean="0"/>
              <a:t>- Build</a:t>
            </a:r>
            <a:endParaRPr lang="en-US" altLang="ko-KR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0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초보자를 위한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아라카와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다쿠야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아사노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유이치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윤준 옮김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한빛미디어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wapiduck.tistory.com/529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answers.unity3d.com/questions/919940/applicationloadlevel-changes-lighting-for-some=rea.html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68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Prototyping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9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Prototyping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임포트하기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45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Import Package – Prototyping - Import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9592" y="2715675"/>
            <a:ext cx="2736304" cy="2757623"/>
            <a:chOff x="4254418" y="2271257"/>
            <a:chExt cx="3486150" cy="36576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418" y="2271257"/>
              <a:ext cx="348615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948264" y="5535894"/>
              <a:ext cx="684177" cy="3050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23928" y="4509120"/>
            <a:ext cx="2193667" cy="964178"/>
            <a:chOff x="3923928" y="4509120"/>
            <a:chExt cx="2193667" cy="9641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509120"/>
              <a:ext cx="2193667" cy="9641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4644008" y="4941168"/>
              <a:ext cx="720080" cy="3508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06549" y="1555351"/>
            <a:ext cx="3594590" cy="2168577"/>
            <a:chOff x="5153874" y="1548455"/>
            <a:chExt cx="3591054" cy="2348071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897" y="1548455"/>
              <a:ext cx="1189081" cy="104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153874" y="2827439"/>
              <a:ext cx="2147855" cy="4320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원뿔 부분을 클릭하여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씬의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방향을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회전시킴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7366548" y="2181100"/>
              <a:ext cx="79209" cy="79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7406152" y="2316994"/>
              <a:ext cx="0" cy="133580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74004" y="3619527"/>
              <a:ext cx="26709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X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가 오른쪽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, Y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가 위쪽에 오도록 변경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61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바닥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바닥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49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Standard Assets – Prototyping – Prefabs – FloorPrototype08x01x08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768738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바닥 위치와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크기 변경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110" y="3140968"/>
            <a:ext cx="2749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Floor1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33056"/>
            <a:ext cx="664729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6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준비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77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Characters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임포트하기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35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Import Package – Characters - Import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55271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스테이지에 배치하기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924944"/>
            <a:ext cx="6162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Project –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Standdard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Assets – 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Characters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ThirdPersonCharacters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Prefabs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ThirdPersonController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776850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위치와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크기 변경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4149080"/>
            <a:ext cx="2724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Player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631" y="2271257"/>
            <a:ext cx="2248554" cy="2706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1520" y="5130366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Player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태그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110" y="5502596"/>
            <a:ext cx="2457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Tag - Player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52"/>
          <a:stretch/>
        </p:blipFill>
        <p:spPr bwMode="auto">
          <a:xfrm>
            <a:off x="2982088" y="5540652"/>
            <a:ext cx="2628900" cy="696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47594" y="548776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Play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8184" y="5859999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a, s, d, f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상하좌우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0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화면 스크롤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Camera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임포트하기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20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Import Package – Cameras - Import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552714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Camera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배치하기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924944"/>
            <a:ext cx="7381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Project - Assets – Standard Assets – Cameras - Prefabs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MultipurposeCameraRig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Hierarchy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Main Camera - Delete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373216"/>
            <a:ext cx="1511771" cy="740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399982" y="3587327"/>
            <a:ext cx="1997770" cy="2525961"/>
            <a:chOff x="2862263" y="1066800"/>
            <a:chExt cx="3419475" cy="472440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263" y="1066800"/>
              <a:ext cx="3419475" cy="472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 flipH="1" flipV="1">
              <a:off x="3491880" y="2271257"/>
              <a:ext cx="2232248" cy="25258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6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캐릭터의 시작 위치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Player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23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Player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Z:-1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27040"/>
            <a:ext cx="5486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8971" y="2969163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처음 위치보다 조금 뒤로 배치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720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55572"/>
            <a:ext cx="1720229" cy="1588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길</a:t>
            </a:r>
            <a:r>
              <a:rPr lang="en-US" altLang="ko-KR" dirty="0" smtClean="0"/>
              <a:t>(</a:t>
            </a:r>
            <a:r>
              <a:rPr lang="ko-KR" altLang="en-US" dirty="0" smtClean="0"/>
              <a:t>바닥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만들기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Floor2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59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– Standard Assets – Prototyping – Prefabs – FloorPrototype04x01x04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Floor2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564904"/>
            <a:ext cx="2749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Floor2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0, 0, 12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1, 1, 4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4261742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Floor3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4633972"/>
            <a:ext cx="759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Project – Assets – Standard Assets – Prototyping – Prefabs – FloorPrototype08x01x08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바꾸기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Floor3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28" y="2409098"/>
            <a:ext cx="1944216" cy="14412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5085184"/>
            <a:ext cx="2749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Floor3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값 설정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Position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0, 0, 36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Rotation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0, 0, 0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Scale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4, 1, 4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3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6745</TotalTime>
  <Words>3108</Words>
  <Application>Microsoft Office PowerPoint</Application>
  <PresentationFormat>화면 슬라이드 쇼(4:3)</PresentationFormat>
  <Paragraphs>413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간단한 게임 2</vt:lpstr>
      <vt:lpstr>프로젝트 만들기(RUN)</vt:lpstr>
      <vt:lpstr>씬(Main)</vt:lpstr>
      <vt:lpstr>Prototyping</vt:lpstr>
      <vt:lpstr>스테이지 바닥</vt:lpstr>
      <vt:lpstr>캐릭터 준비</vt:lpstr>
      <vt:lpstr>게임 화면 스크롤</vt:lpstr>
      <vt:lpstr>캐릭터의 시작 위치 설정</vt:lpstr>
      <vt:lpstr>길(바닥) 만들기(1/2)</vt:lpstr>
      <vt:lpstr>길(바닥) 만들기(2/2)</vt:lpstr>
      <vt:lpstr>스테이지 배경 만들기</vt:lpstr>
      <vt:lpstr>배경 장식품 만들기</vt:lpstr>
      <vt:lpstr>장애물 배치하기(1/2)</vt:lpstr>
      <vt:lpstr>장애물 배치하기(2/2)</vt:lpstr>
      <vt:lpstr>텍스처 구하기</vt:lpstr>
      <vt:lpstr>텍스처 입히기</vt:lpstr>
      <vt:lpstr>라이트 추가하기(1/2)</vt:lpstr>
      <vt:lpstr>라이트 추가하기(2/2)</vt:lpstr>
      <vt:lpstr>낙하 판정 영역 만들기(1/2)</vt:lpstr>
      <vt:lpstr>낙하 판정 영역 만들기(2/2)</vt:lpstr>
      <vt:lpstr>목표 지점 만들기(1/2)</vt:lpstr>
      <vt:lpstr>목표 지점 만들기(2/2)</vt:lpstr>
      <vt:lpstr>타이머 텍스트(1/2)</vt:lpstr>
      <vt:lpstr>타이머 텍스트(2/2)</vt:lpstr>
      <vt:lpstr>결과 화면 텍스트</vt:lpstr>
      <vt:lpstr>도달 시간 텍스트</vt:lpstr>
      <vt:lpstr>최고 기록 텍스트</vt:lpstr>
      <vt:lpstr>재시작 버튼</vt:lpstr>
      <vt:lpstr>결과 화면을 보이지 않게 하기</vt:lpstr>
      <vt:lpstr>결과 화면 스크립트</vt:lpstr>
      <vt:lpstr>속성값 설정하기</vt:lpstr>
      <vt:lpstr>버큰 클릭 이벤트</vt:lpstr>
      <vt:lpstr>사운드 구하기</vt:lpstr>
      <vt:lpstr>Audio Source 설정</vt:lpstr>
      <vt:lpstr>플레이</vt:lpstr>
      <vt:lpstr>플레이(Retry)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administor</dc:creator>
  <cp:lastModifiedBy>administor</cp:lastModifiedBy>
  <cp:revision>194</cp:revision>
  <dcterms:created xsi:type="dcterms:W3CDTF">2017-09-07T07:54:32Z</dcterms:created>
  <dcterms:modified xsi:type="dcterms:W3CDTF">2017-10-05T12:31:54Z</dcterms:modified>
</cp:coreProperties>
</file>